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8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EABC-D766-4322-8E78-B830FAE35C72}" type="datetime4">
              <a:rPr lang="en-US" smtClean="0"/>
              <a:pPr/>
              <a:t>October 4,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31F9E-604E-4343-9F29-EF72E8231CAD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8E1CE-37F8-4102-8DF9-852A0A51F293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63BA-01FC-4367-B6F3-ABB2645D55F1}" type="datetime4">
              <a:rPr lang="en-US" smtClean="0"/>
              <a:pPr/>
              <a:t>October 4, 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19C71-EC74-44AF-B27E-FC7DC3C3A61D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CDA29-3CBE-48EA-92AE-A996835462BA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EC054-3869-4501-B163-1BBFDE8DCE04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D831-56C1-49CF-8EF7-8B9A98402BCD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5615-7F4F-4584-84D5-CC95918C321F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A923-9BEE-48CE-9F28-5B525F399BAD}" type="datetime4">
              <a:rPr lang="en-US" smtClean="0"/>
              <a:pPr/>
              <a:t>October 4, 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7D0EFEE-2756-4A20-BF2A-63F0A94F99AC}" type="datetime4">
              <a:rPr lang="en-US" smtClean="0"/>
              <a:pPr/>
              <a:t>October 4, 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MixFCS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FCS File mixing application</a:t>
            </a:r>
          </a:p>
          <a:p>
            <a:r>
              <a:rPr lang="en-US" sz="1000" dirty="0" smtClean="0">
                <a:latin typeface="+mn-lt"/>
              </a:rPr>
              <a:t>Copyright 2011 verity software house.  all rights reserved.</a:t>
            </a:r>
          </a:p>
          <a:p>
            <a:r>
              <a:rPr lang="en-US" sz="1000" dirty="0" smtClean="0">
                <a:latin typeface="+mn-lt"/>
              </a:rPr>
              <a:t>Revised 4Oct2011</a:t>
            </a:r>
            <a:endParaRPr lang="en-US" sz="10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143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 files to mix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0" y="1752600"/>
            <a:ext cx="5486400" cy="4373563"/>
          </a:xfrm>
        </p:spPr>
        <p:txBody>
          <a:bodyPr/>
          <a:lstStyle/>
          <a:p>
            <a:r>
              <a:rPr lang="en-US" dirty="0" smtClean="0"/>
              <a:t>Click the “Open FCS File” button, navigate to a source file, select it and click Open.</a:t>
            </a:r>
          </a:p>
          <a:p>
            <a:r>
              <a:rPr lang="en-US" dirty="0" smtClean="0"/>
              <a:t>This will read the file and create a window showing file information and keywords.</a:t>
            </a:r>
          </a:p>
          <a:p>
            <a:r>
              <a:rPr lang="en-US" dirty="0" smtClean="0"/>
              <a:t>Repeat these steps for each of the source files you want to mix together.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74808"/>
            <a:ext cx="1847850" cy="9810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235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629400" cy="1371600"/>
          </a:xfrm>
        </p:spPr>
        <p:txBody>
          <a:bodyPr/>
          <a:lstStyle/>
          <a:p>
            <a:r>
              <a:rPr lang="en-US" dirty="0" smtClean="0"/>
              <a:t>Set mix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752601"/>
            <a:ext cx="5486400" cy="1600200"/>
          </a:xfrm>
        </p:spPr>
        <p:txBody>
          <a:bodyPr/>
          <a:lstStyle/>
          <a:p>
            <a:r>
              <a:rPr lang="en-US" dirty="0" smtClean="0"/>
              <a:t>Click the “Save Mixed FCS File” button.  The Mix Listmode Files dialog is displayed.</a:t>
            </a:r>
          </a:p>
          <a:p>
            <a:r>
              <a:rPr lang="en-US" dirty="0" smtClean="0"/>
              <a:t>Select each file in the list and choose the number of events to mix from the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169545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BEN~1.WOR\AppData\Local\Temp\SNAGHTML1eba88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505200"/>
            <a:ext cx="4581525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257800" y="3505200"/>
            <a:ext cx="32004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Normally events are appended for each file.  To mix the events in the output file randomly, enable the “Random Mixing” option.</a:t>
            </a:r>
          </a:p>
        </p:txBody>
      </p:sp>
    </p:spTree>
    <p:extLst>
      <p:ext uri="{BB962C8B-B14F-4D97-AF65-F5344CB8AC3E}">
        <p14:creationId xmlns:p14="http://schemas.microsoft.com/office/powerpoint/2010/main" val="4018616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629400" cy="1371600"/>
          </a:xfrm>
        </p:spPr>
        <p:txBody>
          <a:bodyPr/>
          <a:lstStyle/>
          <a:p>
            <a:r>
              <a:rPr lang="en-US" dirty="0" smtClean="0"/>
              <a:t>Create the mixed 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4648200"/>
            <a:ext cx="7772400" cy="1600200"/>
          </a:xfrm>
        </p:spPr>
        <p:txBody>
          <a:bodyPr/>
          <a:lstStyle/>
          <a:p>
            <a:r>
              <a:rPr lang="en-US" dirty="0" smtClean="0"/>
              <a:t>Click the “Mixed” button to create the mixed file.</a:t>
            </a:r>
          </a:p>
          <a:p>
            <a:r>
              <a:rPr lang="en-US" dirty="0" smtClean="0"/>
              <a:t>The Save dialog will appear.  Navigate to where you want to save the file, type a file name, and click “Save”.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2" name="Picture 4" descr="C:\Users\BEN~1.WOR\AppData\Local\Temp\SNAGHTML1eba88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53" y="1676400"/>
            <a:ext cx="4581525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2971800" y="4114800"/>
            <a:ext cx="685800" cy="2286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211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27</TotalTime>
  <Words>183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Essential</vt:lpstr>
      <vt:lpstr>MixFCS</vt:lpstr>
      <vt:lpstr>Select files to mix</vt:lpstr>
      <vt:lpstr>Set mix options</vt:lpstr>
      <vt:lpstr>Create the mixed file</vt:lpstr>
    </vt:vector>
  </TitlesOfParts>
  <Company>Verity Software House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MixFCS</dc:title>
  <dc:creator>Ben</dc:creator>
  <cp:lastModifiedBy>Ben</cp:lastModifiedBy>
  <cp:revision>3</cp:revision>
  <dcterms:created xsi:type="dcterms:W3CDTF">2011-10-04T20:30:18Z</dcterms:created>
  <dcterms:modified xsi:type="dcterms:W3CDTF">2011-10-04T20:57:47Z</dcterms:modified>
</cp:coreProperties>
</file>